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87" d="100"/>
          <a:sy n="87" d="100"/>
        </p:scale>
        <p:origin x="968" y="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dgm:spPr/>
      <dgm:t>
        <a:bodyPr/>
        <a:lstStyle/>
        <a:p>
          <a:r>
            <a:rPr lang="en-US" dirty="0"/>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dgm:spPr/>
      <dgm:t>
        <a:bodyPr/>
        <a:lstStyle/>
        <a:p>
          <a:r>
            <a:rPr lang="en-US" dirty="0"/>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47583C2B-8DAE-4CC5-A56C-25A06192BF0D}">
      <dgm:prSet phldrT="[Text]"/>
      <dgm:spPr/>
      <dgm:t>
        <a:bodyPr/>
        <a:lstStyle/>
        <a:p>
          <a:r>
            <a:rPr lang="en-US" dirty="0"/>
            <a:t>Torch</a:t>
          </a:r>
        </a:p>
      </dgm:t>
    </dgm:pt>
    <dgm:pt modelId="{674ABCCE-A41D-43C1-8F10-5BBD60B4FE19}" type="parTrans" cxnId="{9BE0AC2B-068E-4B96-B60F-CCBC186CE0F6}">
      <dgm:prSet/>
      <dgm:spPr/>
      <dgm:t>
        <a:bodyPr/>
        <a:lstStyle/>
        <a:p>
          <a:endParaRPr lang="en-US"/>
        </a:p>
      </dgm:t>
    </dgm:pt>
    <dgm:pt modelId="{6DD5C91F-0FC2-4883-92F1-97DCA9DEBEF5}" type="sibTrans" cxnId="{9BE0AC2B-068E-4B96-B60F-CCBC186CE0F6}">
      <dgm:prSet/>
      <dgm:spPr/>
      <dgm:t>
        <a:bodyPr/>
        <a:lstStyle/>
        <a:p>
          <a:endParaRPr lang="en-US"/>
        </a:p>
      </dgm:t>
    </dgm:pt>
    <dgm:pt modelId="{6250866A-DE6F-46FC-8B09-4EF94C4E1CAF}">
      <dgm:prSet phldrT="[Text]"/>
      <dgm:spPr/>
      <dgm:t>
        <a:bodyPr/>
        <a:lstStyle/>
        <a:p>
          <a:r>
            <a:rPr lang="en-US" dirty="0"/>
            <a:t>Written in MATLAB/Lua</a:t>
          </a:r>
        </a:p>
      </dgm:t>
    </dgm:pt>
    <dgm:pt modelId="{FFC96A6A-089B-49D8-84A2-FA5E4FD82809}" type="parTrans" cxnId="{F8A5F9B1-F446-4050-8D61-F730A4B601E1}">
      <dgm:prSet/>
      <dgm:spPr/>
      <dgm:t>
        <a:bodyPr/>
        <a:lstStyle/>
        <a:p>
          <a:endParaRPr lang="en-US"/>
        </a:p>
      </dgm:t>
    </dgm:pt>
    <dgm:pt modelId="{0B149E48-49FE-44B1-8BA2-84EF2BAC24BC}" type="sibTrans" cxnId="{F8A5F9B1-F446-4050-8D61-F730A4B601E1}">
      <dgm:prSet/>
      <dgm:spPr/>
      <dgm:t>
        <a:bodyPr/>
        <a:lstStyle/>
        <a:p>
          <a:endParaRPr lang="en-US"/>
        </a:p>
      </dgm:t>
    </dgm:pt>
    <dgm:pt modelId="{76353496-82CD-49AE-9BC1-99E593D5F143}">
      <dgm:prSet phldrT="[Text]"/>
      <dgm:spPr/>
      <dgm:t>
        <a:bodyPr/>
        <a:lstStyle/>
        <a:p>
          <a:r>
            <a:rPr lang="en-US" dirty="0"/>
            <a:t>No native Windows support</a:t>
          </a:r>
        </a:p>
      </dgm:t>
    </dgm:pt>
    <dgm:pt modelId="{712B899A-E846-4F5E-80B2-EA2C3F6B7D3F}" type="parTrans" cxnId="{8BED9CD8-487D-42AE-84B1-4687FF287739}">
      <dgm:prSet/>
      <dgm:spPr/>
      <dgm:t>
        <a:bodyPr/>
        <a:lstStyle/>
        <a:p>
          <a:endParaRPr lang="en-US"/>
        </a:p>
      </dgm:t>
    </dgm:pt>
    <dgm:pt modelId="{99563643-08FC-4729-9D5F-1A52CCFAFB46}" type="sibTrans" cxnId="{8BED9CD8-487D-42AE-84B1-4687FF287739}">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dgm:spPr/>
      <dgm:t>
        <a:bodyPr/>
        <a:lstStyle/>
        <a:p>
          <a:r>
            <a:rPr lang="en-US" dirty="0"/>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92ACA912-F9B4-4C6A-AC5D-88F361805F72}">
      <dgm:prSet phldrT="[Text]"/>
      <dgm:spPr/>
      <dgm:t>
        <a:bodyPr/>
        <a:lstStyle/>
        <a:p>
          <a:r>
            <a:rPr lang="en-US" dirty="0"/>
            <a:t>Rapidly growing in popularity</a:t>
          </a:r>
        </a:p>
      </dgm:t>
    </dgm:pt>
    <dgm:pt modelId="{D54D4833-9521-4372-85F8-5D6A74EC2EAD}" type="parTrans" cxnId="{4F524511-E54C-4D40-9E3C-75858A50A5B8}">
      <dgm:prSet/>
      <dgm:spPr/>
      <dgm:t>
        <a:bodyPr/>
        <a:lstStyle/>
        <a:p>
          <a:endParaRPr lang="en-US"/>
        </a:p>
      </dgm:t>
    </dgm:pt>
    <dgm:pt modelId="{6A6DD45C-DBAC-45F1-874A-90CA908E2CC9}" type="sibTrans" cxnId="{4F524511-E54C-4D40-9E3C-75858A50A5B8}">
      <dgm:prSet/>
      <dgm:spPr/>
      <dgm:t>
        <a:bodyPr/>
        <a:lstStyle/>
        <a:p>
          <a:endParaRPr lang="en-US"/>
        </a:p>
      </dgm:t>
    </dgm:pt>
    <dgm:pt modelId="{4D49B60F-F0BF-4830-8C57-44640EC36DED}">
      <dgm:prSet phldrT="[Text]"/>
      <dgm:spPr/>
      <dgm:t>
        <a:bodyPr/>
        <a:lstStyle/>
        <a:p>
          <a:r>
            <a:rPr lang="en-US" dirty="0" err="1"/>
            <a:t>Theano</a:t>
          </a:r>
          <a:endParaRPr lang="en-US" dirty="0"/>
        </a:p>
      </dgm:t>
    </dgm:pt>
    <dgm:pt modelId="{C2307E0E-7BE6-45C8-9940-60373A4182E9}" type="parTrans" cxnId="{93E06A3F-5506-42DE-8B61-154AD611221E}">
      <dgm:prSet/>
      <dgm:spPr/>
      <dgm:t>
        <a:bodyPr/>
        <a:lstStyle/>
        <a:p>
          <a:endParaRPr lang="en-US"/>
        </a:p>
      </dgm:t>
    </dgm:pt>
    <dgm:pt modelId="{5256FEF9-4BB6-4302-8904-623D58140B7C}" type="sibTrans" cxnId="{93E06A3F-5506-42DE-8B61-154AD611221E}">
      <dgm:prSet/>
      <dgm:spPr/>
      <dgm:t>
        <a:bodyPr/>
        <a:lstStyle/>
        <a:p>
          <a:endParaRPr lang="en-US"/>
        </a:p>
      </dgm:t>
    </dgm:pt>
    <dgm:pt modelId="{DC8CFA40-583F-4B13-AA71-7C7E1CFD1677}">
      <dgm:prSet phldrT="[Text]"/>
      <dgm:spPr/>
      <dgm:t>
        <a:bodyPr/>
        <a:lstStyle/>
        <a:p>
          <a:r>
            <a:rPr lang="en-US" dirty="0"/>
            <a:t>Written in Python</a:t>
          </a:r>
        </a:p>
      </dgm:t>
    </dgm:pt>
    <dgm:pt modelId="{DD63F4E4-08BD-47D0-8F52-E0E0CD3A0358}" type="parTrans" cxnId="{1CC892D2-A635-4828-AD8F-672376D3E74A}">
      <dgm:prSet/>
      <dgm:spPr/>
      <dgm:t>
        <a:bodyPr/>
        <a:lstStyle/>
        <a:p>
          <a:endParaRPr lang="en-US"/>
        </a:p>
      </dgm:t>
    </dgm:pt>
    <dgm:pt modelId="{9C187C26-B93F-4205-9FFF-80082E07CB06}" type="sibTrans" cxnId="{1CC892D2-A635-4828-AD8F-672376D3E74A}">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dgm:spPr/>
      <dgm:t>
        <a:bodyPr/>
        <a:lstStyle/>
        <a:p>
          <a:r>
            <a:rPr lang="en-US" dirty="0"/>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35760CB3-B145-4DAA-AD14-9CDF8785B717}">
      <dgm:prSet phldrT="[Text]"/>
      <dgm:spPr/>
      <dgm:t>
        <a:bodyPr/>
        <a:lstStyle/>
        <a:p>
          <a:r>
            <a:rPr lang="en-US" dirty="0"/>
            <a:t>Windows support</a:t>
          </a:r>
        </a:p>
      </dgm:t>
    </dgm:pt>
    <dgm:pt modelId="{896036A9-1FB3-4E4D-82F9-C85BCCC8E6F7}" type="parTrans" cxnId="{792832DA-985D-47DC-A03C-A81BE25AE4FF}">
      <dgm:prSet/>
      <dgm:spPr/>
      <dgm:t>
        <a:bodyPr/>
        <a:lstStyle/>
        <a:p>
          <a:endParaRPr lang="en-US"/>
        </a:p>
      </dgm:t>
    </dgm:pt>
    <dgm:pt modelId="{D843AE1F-CB32-41FE-8F02-B52A3AC3286B}" type="sibTrans" cxnId="{792832DA-985D-47DC-A03C-A81BE25AE4FF}">
      <dgm:prSet/>
      <dgm:spPr/>
      <dgm:t>
        <a:bodyPr/>
        <a:lstStyle/>
        <a:p>
          <a:endParaRPr lang="en-US"/>
        </a:p>
      </dgm:t>
    </dgm:pt>
    <dgm:pt modelId="{0025C239-8AD1-4A43-B8D5-92E3D01F6E52}">
      <dgm:prSet phldrT="[Text]"/>
      <dgm:spPr/>
      <dgm:t>
        <a:bodyPr/>
        <a:lstStyle/>
        <a:p>
          <a:r>
            <a:rPr lang="en-US" dirty="0"/>
            <a:t>Relatively slow</a:t>
          </a:r>
        </a:p>
      </dgm:t>
    </dgm:pt>
    <dgm:pt modelId="{4E32AA41-6894-4C1F-B004-1DDE4F68A105}" type="parTrans" cxnId="{610A064D-B6D0-4EB3-8BFB-DA140FDAB037}">
      <dgm:prSet/>
      <dgm:spPr/>
      <dgm:t>
        <a:bodyPr/>
        <a:lstStyle/>
        <a:p>
          <a:endParaRPr lang="en-US"/>
        </a:p>
      </dgm:t>
    </dgm:pt>
    <dgm:pt modelId="{A4C8FE2D-F823-48F7-85C4-D7B759648A8F}" type="sibTrans" cxnId="{610A064D-B6D0-4EB3-8BFB-DA140FDAB037}">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1" presStyleCnt="4">
        <dgm:presLayoutVars>
          <dgm:bulletEnabled val="1"/>
        </dgm:presLayoutVars>
      </dgm:prSet>
      <dgm:spPr/>
    </dgm:pt>
    <dgm:pt modelId="{E7DAE76F-EE47-41D9-A7DE-3596B739B5E7}" type="pres">
      <dgm:prSet presAssocID="{AFACBF50-F34A-4983-B8A4-C4430364DAB7}" presName="parentNode" presStyleLbl="revTx" presStyleIdx="1" presStyleCnt="4">
        <dgm:presLayoutVars>
          <dgm:chMax val="0"/>
          <dgm:bulletEnabled val="1"/>
        </dgm:presLayoutVars>
      </dgm:prSet>
      <dgm:spPr/>
    </dgm:pt>
    <dgm:pt modelId="{AEAFA862-6A29-4AC3-9F47-21DF2CB828F0}" type="pres">
      <dgm:prSet presAssocID="{E570F4C1-04F5-46E6-A5DA-BB6CACAE8A06}" presName="sibTrans" presStyleCnt="0"/>
      <dgm:spPr/>
    </dgm:pt>
    <dgm:pt modelId="{57A6E525-A299-40AC-8783-14BE5B5FD97A}" type="pres">
      <dgm:prSet presAssocID="{47583C2B-8DAE-4CC5-A56C-25A06192BF0D}" presName="compositeNode" presStyleCnt="0">
        <dgm:presLayoutVars>
          <dgm:bulletEnabled val="1"/>
        </dgm:presLayoutVars>
      </dgm:prSet>
      <dgm:spPr/>
    </dgm:pt>
    <dgm:pt modelId="{2B15F42B-8E4B-4BB7-B8F7-0C8E7A2484C2}" type="pres">
      <dgm:prSet presAssocID="{47583C2B-8DAE-4CC5-A56C-25A06192BF0D}" presName="image" presStyleLbl="fgImgPlace1" presStyleIdx="2"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2934AC7E-BD7E-459D-A0E0-E6F3DD4255AA}" type="pres">
      <dgm:prSet presAssocID="{47583C2B-8DAE-4CC5-A56C-25A06192BF0D}" presName="childNode" presStyleLbl="node1" presStyleIdx="2" presStyleCnt="4">
        <dgm:presLayoutVars>
          <dgm:bulletEnabled val="1"/>
        </dgm:presLayoutVars>
      </dgm:prSet>
      <dgm:spPr/>
    </dgm:pt>
    <dgm:pt modelId="{65D9DA13-8FA0-480B-8543-37453296ABB1}" type="pres">
      <dgm:prSet presAssocID="{47583C2B-8DAE-4CC5-A56C-25A06192BF0D}" presName="parentNode" presStyleLbl="revTx" presStyleIdx="2" presStyleCnt="4">
        <dgm:presLayoutVars>
          <dgm:chMax val="0"/>
          <dgm:bulletEnabled val="1"/>
        </dgm:presLayoutVars>
      </dgm:prSet>
      <dgm:spPr/>
    </dgm:pt>
    <dgm:pt modelId="{C8003065-D07F-4933-88CE-B4EB9A5A905C}" type="pres">
      <dgm:prSet presAssocID="{6DD5C91F-0FC2-4883-92F1-97DCA9DEBEF5}" presName="sibTrans" presStyleCnt="0"/>
      <dgm:spPr/>
    </dgm:pt>
    <dgm:pt modelId="{63BD80E9-BE2D-4CBF-AEA5-B1CFA61C05E1}" type="pres">
      <dgm:prSet presAssocID="{4D49B60F-F0BF-4830-8C57-44640EC36DED}" presName="compositeNode" presStyleCnt="0">
        <dgm:presLayoutVars>
          <dgm:bulletEnabled val="1"/>
        </dgm:presLayoutVars>
      </dgm:prSet>
      <dgm:spPr/>
    </dgm:pt>
    <dgm:pt modelId="{AF451EAF-FE16-4677-9779-A90615ECF086}" type="pres">
      <dgm:prSet presAssocID="{4D49B60F-F0BF-4830-8C57-44640EC36DED}" presName="image" presStyleLbl="fgImgPlace1" presStyleIdx="3" presStyleCnt="4"/>
      <dgm:spPr>
        <a:noFill/>
        <a:ln>
          <a:noFill/>
        </a:ln>
      </dgm:spPr>
    </dgm:pt>
    <dgm:pt modelId="{31CE11B1-731F-4FCE-8541-6A9D26809038}" type="pres">
      <dgm:prSet presAssocID="{4D49B60F-F0BF-4830-8C57-44640EC36DED}" presName="childNode" presStyleLbl="node1" presStyleIdx="3" presStyleCnt="4">
        <dgm:presLayoutVars>
          <dgm:bulletEnabled val="1"/>
        </dgm:presLayoutVars>
      </dgm:prSet>
      <dgm:spPr/>
    </dgm:pt>
    <dgm:pt modelId="{11EF68CE-BD17-4448-BFAE-C95182A46579}" type="pres">
      <dgm:prSet presAssocID="{4D49B60F-F0BF-4830-8C57-44640EC36DED}" presName="parentNode" presStyleLbl="revTx" presStyleIdx="3" presStyleCnt="4">
        <dgm:presLayoutVars>
          <dgm:chMax val="0"/>
          <dgm:bulletEnabled val="1"/>
        </dgm:presLayoutVars>
      </dgm:prSet>
      <dgm:spPr/>
    </dgm:pt>
  </dgm:ptLst>
  <dgm:cxnLst>
    <dgm:cxn modelId="{34F137D8-13F0-49AE-9189-17CADE9DEDC4}" srcId="{AFACBF50-F34A-4983-B8A4-C4430364DAB7}" destId="{C30A7157-D473-480B-9AFC-BFA591251053}" srcOrd="2" destOrd="0" parTransId="{FC0E145B-A5E4-4A7E-8C36-67DB8BDA15B8}" sibTransId="{27AEE898-B722-44CF-8FFE-959CB84EE3BC}"/>
    <dgm:cxn modelId="{4F524511-E54C-4D40-9E3C-75858A50A5B8}" srcId="{AFACBF50-F34A-4983-B8A4-C4430364DAB7}" destId="{92ACA912-F9B4-4C6A-AC5D-88F361805F72}" srcOrd="0" destOrd="0" parTransId="{D54D4833-9521-4372-85F8-5D6A74EC2EAD}" sibTransId="{6A6DD45C-DBAC-45F1-874A-90CA908E2CC9}"/>
    <dgm:cxn modelId="{4167A64E-7D8F-45CF-83B1-81EB4F9061CF}" type="presOf" srcId="{35760CB3-B145-4DAA-AD14-9CDF8785B717}" destId="{31CE11B1-731F-4FCE-8541-6A9D26809038}" srcOrd="0" destOrd="1" presId="urn:microsoft.com/office/officeart/2005/8/layout/hList2"/>
    <dgm:cxn modelId="{8BED9CD8-487D-42AE-84B1-4687FF287739}" srcId="{47583C2B-8DAE-4CC5-A56C-25A06192BF0D}" destId="{76353496-82CD-49AE-9BC1-99E593D5F143}" srcOrd="1" destOrd="0" parTransId="{712B899A-E846-4F5E-80B2-EA2C3F6B7D3F}" sibTransId="{99563643-08FC-4729-9D5F-1A52CCFAFB46}"/>
    <dgm:cxn modelId="{4B5428DD-A2ED-4CAE-8D3C-CF363BBFCFDF}" type="presOf" srcId="{51087338-A2F9-40A1-9BEC-B83E54A4F49A}" destId="{251E65A8-567E-423A-B6C5-676EC3BFDAE0}" srcOrd="0" destOrd="3" presId="urn:microsoft.com/office/officeart/2005/8/layout/hList2"/>
    <dgm:cxn modelId="{7643C02F-CF08-4B35-92BD-351AB2699634}" type="presOf" srcId="{F1C7EDA4-B3AB-40B8-A735-BAF664FB3341}" destId="{52F78670-44B0-43CB-9140-AD5B87A3C22C}" srcOrd="0" destOrd="1" presId="urn:microsoft.com/office/officeart/2005/8/layout/hList2"/>
    <dgm:cxn modelId="{9AEFC77F-E342-4F74-BE05-18213141C295}" type="presOf" srcId="{92ACA912-F9B4-4C6A-AC5D-88F361805F72}" destId="{251E65A8-567E-423A-B6C5-676EC3BFDAE0}" srcOrd="0" destOrd="0" presId="urn:microsoft.com/office/officeart/2005/8/layout/hList2"/>
    <dgm:cxn modelId="{AECA51B0-A4E0-4534-9CD4-4AB6FCF7582E}" type="presOf" srcId="{06C73A67-5EA5-4747-BFFC-25EA8F3D69AD}" destId="{495E0E41-ADD7-41D2-9804-B5DA26845DE6}" srcOrd="0" destOrd="0" presId="urn:microsoft.com/office/officeart/2005/8/layout/hList2"/>
    <dgm:cxn modelId="{25A10173-DE08-43B0-931B-992AFD9BA764}" type="presOf" srcId="{DC8CFA40-583F-4B13-AA71-7C7E1CFD1677}" destId="{31CE11B1-731F-4FCE-8541-6A9D26809038}" srcOrd="0" destOrd="0" presId="urn:microsoft.com/office/officeart/2005/8/layout/hList2"/>
    <dgm:cxn modelId="{A56CD4FB-31AF-4338-A28F-06893F1073A5}" srcId="{06C73A67-5EA5-4747-BFFC-25EA8F3D69AD}" destId="{AFACBF50-F34A-4983-B8A4-C4430364DAB7}" srcOrd="1" destOrd="0" parTransId="{3FD66704-8C03-449F-8C55-BC53DE7C2558}" sibTransId="{E570F4C1-04F5-46E6-A5DA-BB6CACAE8A06}"/>
    <dgm:cxn modelId="{5DE17BEC-E37B-47CE-87A8-5720B74ED2ED}" srcId="{13970DB7-5CF7-43F3-BFCF-2A7C64F956D6}" destId="{52C06327-5B9F-4A32-ADD5-9A4857670B0D}" srcOrd="0" destOrd="0" parTransId="{14C1E0FA-7278-4C44-BD21-1058CB3A4201}" sibTransId="{ED206BAE-1C85-404E-B4A7-3BEAA2D52976}"/>
    <dgm:cxn modelId="{B85AB68D-6BAF-4607-A26A-DFA32856717A}" srcId="{13970DB7-5CF7-43F3-BFCF-2A7C64F956D6}" destId="{F1C7EDA4-B3AB-40B8-A735-BAF664FB3341}" srcOrd="1" destOrd="0" parTransId="{1C865DCA-21D6-4DE9-AE50-190AC8CA6C77}" sibTransId="{5E5C5977-F9AD-4DD6-80EA-73903548067D}"/>
    <dgm:cxn modelId="{610A064D-B6D0-4EB3-8BFB-DA140FDAB037}" srcId="{4D49B60F-F0BF-4830-8C57-44640EC36DED}" destId="{0025C239-8AD1-4A43-B8D5-92E3D01F6E52}" srcOrd="2" destOrd="0" parTransId="{4E32AA41-6894-4C1F-B004-1DDE4F68A105}" sibTransId="{A4C8FE2D-F823-48F7-85C4-D7B759648A8F}"/>
    <dgm:cxn modelId="{2D504E4B-0409-4E3D-B848-4828A8CDDB5C}" type="presOf" srcId="{6250866A-DE6F-46FC-8B09-4EF94C4E1CAF}" destId="{2934AC7E-BD7E-459D-A0E0-E6F3DD4255AA}" srcOrd="0" destOrd="0" presId="urn:microsoft.com/office/officeart/2005/8/layout/hList2"/>
    <dgm:cxn modelId="{60D6358A-0E4E-4A1D-9FF1-8A6B4B7F24DF}" type="presOf" srcId="{AA970D68-C221-443B-9303-99DB8CCFBB95}" destId="{251E65A8-567E-423A-B6C5-676EC3BFDAE0}" srcOrd="0" destOrd="4" presId="urn:microsoft.com/office/officeart/2005/8/layout/hList2"/>
    <dgm:cxn modelId="{12BDF567-B5F3-43F7-AB21-B029859D5E26}" type="presOf" srcId="{47583C2B-8DAE-4CC5-A56C-25A06192BF0D}" destId="{65D9DA13-8FA0-480B-8543-37453296ABB1}" srcOrd="0" destOrd="0" presId="urn:microsoft.com/office/officeart/2005/8/layout/hList2"/>
    <dgm:cxn modelId="{6B35D4B1-176B-4F77-BC75-33148BF3C963}" srcId="{13970DB7-5CF7-43F3-BFCF-2A7C64F956D6}" destId="{BED4C71A-822C-426C-9548-8DE25AB90A67}" srcOrd="2" destOrd="0" parTransId="{4B03EE28-B3EB-44F5-A576-44104A9BBEC2}" sibTransId="{0DCD37DD-E183-4145-B77E-3125308B8BBD}"/>
    <dgm:cxn modelId="{EAE3010D-3189-4BB5-8BFC-6273DC12CF57}" type="presOf" srcId="{76353496-82CD-49AE-9BC1-99E593D5F143}" destId="{2934AC7E-BD7E-459D-A0E0-E6F3DD4255AA}" srcOrd="0" destOrd="1" presId="urn:microsoft.com/office/officeart/2005/8/layout/hList2"/>
    <dgm:cxn modelId="{93E06A3F-5506-42DE-8B61-154AD611221E}" srcId="{06C73A67-5EA5-4747-BFFC-25EA8F3D69AD}" destId="{4D49B60F-F0BF-4830-8C57-44640EC36DED}" srcOrd="3" destOrd="0" parTransId="{C2307E0E-7BE6-45C8-9940-60373A4182E9}" sibTransId="{5256FEF9-4BB6-4302-8904-623D58140B7C}"/>
    <dgm:cxn modelId="{637B1B56-3268-45E1-9B58-6A949C1FBCF8}" type="presOf" srcId="{BED4C71A-822C-426C-9548-8DE25AB90A67}" destId="{52F78670-44B0-43CB-9140-AD5B87A3C22C}" srcOrd="0" destOrd="2" presId="urn:microsoft.com/office/officeart/2005/8/layout/hList2"/>
    <dgm:cxn modelId="{C7C99797-F5CC-478C-B094-9ABD6B884BE0}" type="presOf" srcId="{C30A7157-D473-480B-9AFC-BFA591251053}" destId="{251E65A8-567E-423A-B6C5-676EC3BFDAE0}" srcOrd="0" destOrd="2" presId="urn:microsoft.com/office/officeart/2005/8/layout/hList2"/>
    <dgm:cxn modelId="{8133AD18-D4B1-4FB4-816D-E003C9DB00A1}" type="presOf" srcId="{4D49B60F-F0BF-4830-8C57-44640EC36DED}" destId="{11EF68CE-BD17-4448-BFAE-C95182A46579}" srcOrd="0" destOrd="0" presId="urn:microsoft.com/office/officeart/2005/8/layout/hList2"/>
    <dgm:cxn modelId="{639D3FD5-7ECB-4941-A003-0AEAFC19A3B2}" type="presOf" srcId="{0025C239-8AD1-4A43-B8D5-92E3D01F6E52}" destId="{31CE11B1-731F-4FCE-8541-6A9D26809038}"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69F1F86D-DE64-44DC-BB86-CC7DDC416C4E}" srcId="{AFACBF50-F34A-4983-B8A4-C4430364DAB7}" destId="{DB4C1447-3D2F-4D38-9F2B-8856F57F7BD3}" srcOrd="1" destOrd="0" parTransId="{A083E1E1-9D2E-4965-95DF-7934D1A5D869}" sibTransId="{9F7E5698-AC7F-4506-B13E-B2EB103CE414}"/>
    <dgm:cxn modelId="{1CC892D2-A635-4828-AD8F-672376D3E74A}" srcId="{4D49B60F-F0BF-4830-8C57-44640EC36DED}" destId="{DC8CFA40-583F-4B13-AA71-7C7E1CFD1677}" srcOrd="0" destOrd="0" parTransId="{DD63F4E4-08BD-47D0-8F52-E0E0CD3A0358}" sibTransId="{9C187C26-B93F-4205-9FFF-80082E07CB06}"/>
    <dgm:cxn modelId="{B36E6721-F915-45B5-BC70-BAB34EB79C0D}" type="presOf" srcId="{AFACBF50-F34A-4983-B8A4-C4430364DAB7}" destId="{E7DAE76F-EE47-41D9-A7DE-3596B739B5E7}" srcOrd="0" destOrd="0" presId="urn:microsoft.com/office/officeart/2005/8/layout/hList2"/>
    <dgm:cxn modelId="{7554D7AA-61A2-42A9-92F0-B25BF2DE9BD4}" type="presOf" srcId="{B05922AE-3937-423A-8663-61D7BEFB7FCC}" destId="{52F78670-44B0-43CB-9140-AD5B87A3C22C}" srcOrd="0" destOrd="3" presId="urn:microsoft.com/office/officeart/2005/8/layout/hList2"/>
    <dgm:cxn modelId="{BABF7D4A-A2F8-4731-92AD-D06E523E3194}" srcId="{AFACBF50-F34A-4983-B8A4-C4430364DAB7}" destId="{51087338-A2F9-40A1-9BEC-B83E54A4F49A}" srcOrd="3" destOrd="0" parTransId="{3208F6DD-1F34-4141-9198-53A27B956D10}" sibTransId="{3EB6196F-9418-4442-9CA8-141B10AFA0FE}"/>
    <dgm:cxn modelId="{C8D11BE3-6EF2-4A92-BF9A-6C030E907932}" type="presOf" srcId="{52C06327-5B9F-4A32-ADD5-9A4857670B0D}" destId="{52F78670-44B0-43CB-9140-AD5B87A3C22C}" srcOrd="0" destOrd="0" presId="urn:microsoft.com/office/officeart/2005/8/layout/hList2"/>
    <dgm:cxn modelId="{82B6A739-8C81-4B5F-8C7E-2D8EDA2C1162}" srcId="{13970DB7-5CF7-43F3-BFCF-2A7C64F956D6}" destId="{B05922AE-3937-423A-8663-61D7BEFB7FCC}" srcOrd="3" destOrd="0" parTransId="{05C00BDD-70F5-443B-8345-F58A203342E8}" sibTransId="{8B86A13C-65D2-4FD0-80AF-947FBA38343A}"/>
    <dgm:cxn modelId="{9BE0AC2B-068E-4B96-B60F-CCBC186CE0F6}" srcId="{06C73A67-5EA5-4747-BFFC-25EA8F3D69AD}" destId="{47583C2B-8DAE-4CC5-A56C-25A06192BF0D}" srcOrd="2" destOrd="0" parTransId="{674ABCCE-A41D-43C1-8F10-5BBD60B4FE19}" sibTransId="{6DD5C91F-0FC2-4883-92F1-97DCA9DEBEF5}"/>
    <dgm:cxn modelId="{F8A5F9B1-F446-4050-8D61-F730A4B601E1}" srcId="{47583C2B-8DAE-4CC5-A56C-25A06192BF0D}" destId="{6250866A-DE6F-46FC-8B09-4EF94C4E1CAF}" srcOrd="0" destOrd="0" parTransId="{FFC96A6A-089B-49D8-84A2-FA5E4FD82809}" sibTransId="{0B149E48-49FE-44B1-8BA2-84EF2BAC24BC}"/>
    <dgm:cxn modelId="{DA30F20F-C690-42A1-9F73-8372836995CF}" srcId="{AFACBF50-F34A-4983-B8A4-C4430364DAB7}" destId="{AA970D68-C221-443B-9303-99DB8CCFBB95}" srcOrd="4" destOrd="0" parTransId="{F13D0247-F8A5-4882-89FA-DFED6217F1E4}" sibTransId="{33954878-876D-4920-8764-3BAEF7121502}"/>
    <dgm:cxn modelId="{792832DA-985D-47DC-A03C-A81BE25AE4FF}" srcId="{4D49B60F-F0BF-4830-8C57-44640EC36DED}" destId="{35760CB3-B145-4DAA-AD14-9CDF8785B717}" srcOrd="1" destOrd="0" parTransId="{896036A9-1FB3-4E4D-82F9-C85BCCC8E6F7}" sibTransId="{D843AE1F-CB32-41FE-8F02-B52A3AC3286B}"/>
    <dgm:cxn modelId="{CBCAA49F-A5A8-4239-AC60-06B0EE748D7F}" type="presOf" srcId="{DB4C1447-3D2F-4D38-9F2B-8856F57F7BD3}" destId="{251E65A8-567E-423A-B6C5-676EC3BFDAE0}" srcOrd="0" destOrd="1"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1F7100CF-8605-4558-A68D-3BAC918224DE}" type="presParOf" srcId="{495E0E41-ADD7-41D2-9804-B5DA26845DE6}" destId="{3AA99ACF-A87B-4CE1-991C-11C8CFB6C023}" srcOrd="2"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 modelId="{8BFB93CE-FFE5-4D98-9228-D8E979797003}" type="presParOf" srcId="{495E0E41-ADD7-41D2-9804-B5DA26845DE6}" destId="{AEAFA862-6A29-4AC3-9F47-21DF2CB828F0}" srcOrd="3" destOrd="0" presId="urn:microsoft.com/office/officeart/2005/8/layout/hList2"/>
    <dgm:cxn modelId="{D68DC859-041C-474A-99CC-83BFC7A4C204}" type="presParOf" srcId="{495E0E41-ADD7-41D2-9804-B5DA26845DE6}" destId="{57A6E525-A299-40AC-8783-14BE5B5FD97A}" srcOrd="4" destOrd="0" presId="urn:microsoft.com/office/officeart/2005/8/layout/hList2"/>
    <dgm:cxn modelId="{1C49C086-DCFE-47EB-95EE-55F9FF0C5781}" type="presParOf" srcId="{57A6E525-A299-40AC-8783-14BE5B5FD97A}" destId="{2B15F42B-8E4B-4BB7-B8F7-0C8E7A2484C2}" srcOrd="0" destOrd="0" presId="urn:microsoft.com/office/officeart/2005/8/layout/hList2"/>
    <dgm:cxn modelId="{6FBF6A2E-7F59-4398-B7D5-26BC2BCD7330}" type="presParOf" srcId="{57A6E525-A299-40AC-8783-14BE5B5FD97A}" destId="{2934AC7E-BD7E-459D-A0E0-E6F3DD4255AA}" srcOrd="1" destOrd="0" presId="urn:microsoft.com/office/officeart/2005/8/layout/hList2"/>
    <dgm:cxn modelId="{2B5F78D0-584D-4EBE-86B4-4724BC8B6C86}" type="presParOf" srcId="{57A6E525-A299-40AC-8783-14BE5B5FD97A}" destId="{65D9DA13-8FA0-480B-8543-37453296ABB1}" srcOrd="2" destOrd="0" presId="urn:microsoft.com/office/officeart/2005/8/layout/hList2"/>
    <dgm:cxn modelId="{18010643-BA4D-4C84-AA49-AC356D0AEAC1}" type="presParOf" srcId="{495E0E41-ADD7-41D2-9804-B5DA26845DE6}" destId="{C8003065-D07F-4933-88CE-B4EB9A5A905C}" srcOrd="5" destOrd="0" presId="urn:microsoft.com/office/officeart/2005/8/layout/hList2"/>
    <dgm:cxn modelId="{26A85555-4A6C-4868-8207-F16420717692}" type="presParOf" srcId="{495E0E41-ADD7-41D2-9804-B5DA26845DE6}" destId="{63BD80E9-BE2D-4CBF-AEA5-B1CFA61C05E1}" srcOrd="6" destOrd="0" presId="urn:microsoft.com/office/officeart/2005/8/layout/hList2"/>
    <dgm:cxn modelId="{CF195E16-BC6C-40C4-9D1F-601FCDB3BE42}" type="presParOf" srcId="{63BD80E9-BE2D-4CBF-AEA5-B1CFA61C05E1}" destId="{AF451EAF-FE16-4677-9779-A90615ECF086}" srcOrd="0" destOrd="0" presId="urn:microsoft.com/office/officeart/2005/8/layout/hList2"/>
    <dgm:cxn modelId="{19E5C90D-6D69-41A3-B5FA-99F35C2BD906}" type="presParOf" srcId="{63BD80E9-BE2D-4CBF-AEA5-B1CFA61C05E1}" destId="{31CE11B1-731F-4FCE-8541-6A9D26809038}" srcOrd="1" destOrd="0" presId="urn:microsoft.com/office/officeart/2005/8/layout/hList2"/>
    <dgm:cxn modelId="{3C8B643A-EDBE-43B2-BDF1-6AAD9D357154}" type="presParOf" srcId="{63BD80E9-BE2D-4CBF-AEA5-B1CFA61C05E1}" destId="{11EF68CE-BD17-4448-BFAE-C95182A4657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3E61E311-FE6A-4F49-8663-FD4EB9289607}">
      <dgm:prSet phldrT="[Text]"/>
      <dgm:spPr/>
      <dgm:t>
        <a:bodyPr/>
        <a:lstStyle/>
        <a:p>
          <a:r>
            <a:rPr lang="en-US"/>
            <a:t>Fit for purpose</a:t>
          </a:r>
          <a:endParaRPr lang="en-US" dirty="0"/>
        </a:p>
      </dgm:t>
    </dgm:pt>
    <dgm:pt modelId="{D1F8B2CF-DCF1-40D9-9D55-88BE39B4DAE2}" type="parTrans" cxnId="{008D2851-6321-4496-A55F-758687F77FDA}">
      <dgm:prSet/>
      <dgm:spPr/>
      <dgm:t>
        <a:bodyPr/>
        <a:lstStyle/>
        <a:p>
          <a:endParaRPr lang="en-US"/>
        </a:p>
      </dgm:t>
    </dgm:pt>
    <dgm:pt modelId="{F443383D-D8F1-443C-AC14-549D93A26673}" type="sibTrans" cxnId="{008D2851-6321-4496-A55F-758687F77FDA}">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6B35D4B1-176B-4F77-BC75-33148BF3C963}" srcId="{13970DB7-5CF7-43F3-BFCF-2A7C64F956D6}" destId="{BED4C71A-822C-426C-9548-8DE25AB90A67}" srcOrd="2" destOrd="0" parTransId="{4B03EE28-B3EB-44F5-A576-44104A9BBEC2}" sibTransId="{0DCD37DD-E183-4145-B77E-3125308B8BBD}"/>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008D2851-6321-4496-A55F-758687F77FDA}" srcId="{13970DB7-5CF7-43F3-BFCF-2A7C64F956D6}" destId="{3E61E311-FE6A-4F49-8663-FD4EB9289607}" srcOrd="3" destOrd="0" parTransId="{D1F8B2CF-DCF1-40D9-9D55-88BE39B4DAE2}" sibTransId="{F443383D-D8F1-443C-AC14-549D93A26673}"/>
    <dgm:cxn modelId="{C8F1C7D1-21F0-4AC5-82E2-D8432601ED88}" type="presOf" srcId="{3E61E311-FE6A-4F49-8663-FD4EB9289607}" destId="{52F78670-44B0-43CB-9140-AD5B87A3C22C}" srcOrd="0" destOrd="3" presId="urn:microsoft.com/office/officeart/2005/8/layout/hList2"/>
    <dgm:cxn modelId="{637B1B56-3268-45E1-9B58-6A949C1FBCF8}" type="presOf" srcId="{BED4C71A-822C-426C-9548-8DE25AB90A67}" destId="{52F78670-44B0-43CB-9140-AD5B87A3C22C}" srcOrd="0" destOrd="2" presId="urn:microsoft.com/office/officeart/2005/8/layout/hList2"/>
    <dgm:cxn modelId="{7643C02F-CF08-4B35-92BD-351AB2699634}" type="presOf" srcId="{F1C7EDA4-B3AB-40B8-A735-BAF664FB3341}" destId="{52F78670-44B0-43CB-9140-AD5B87A3C22C}" srcOrd="0" destOrd="1" presId="urn:microsoft.com/office/officeart/2005/8/layout/hList2"/>
    <dgm:cxn modelId="{82B6A739-8C81-4B5F-8C7E-2D8EDA2C1162}" srcId="{13970DB7-5CF7-43F3-BFCF-2A7C64F956D6}" destId="{B05922AE-3937-423A-8663-61D7BEFB7FCC}" srcOrd="4" destOrd="0" parTransId="{05C00BDD-70F5-443B-8345-F58A203342E8}" sibTransId="{8B86A13C-65D2-4FD0-80AF-947FBA38343A}"/>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7554D7AA-61A2-42A9-92F0-B25BF2DE9BD4}" type="presOf" srcId="{B05922AE-3937-423A-8663-61D7BEFB7FCC}" destId="{52F78670-44B0-43CB-9140-AD5B87A3C22C}" srcOrd="0" destOrd="4" presId="urn:microsoft.com/office/officeart/2005/8/layout/hList2"/>
    <dgm:cxn modelId="{B85AB68D-6BAF-4607-A26A-DFA32856717A}" srcId="{13970DB7-5CF7-43F3-BFCF-2A7C64F956D6}" destId="{F1C7EDA4-B3AB-40B8-A735-BAF664FB3341}" srcOrd="1" destOrd="0" parTransId="{1C865DCA-21D6-4DE9-AE50-190AC8CA6C77}" sibTransId="{5E5C5977-F9AD-4DD6-80EA-73903548067D}"/>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369592"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Caffe</a:t>
          </a:r>
        </a:p>
      </dsp:txBody>
      <dsp:txXfrm>
        <a:off x="-1369592" y="2152845"/>
        <a:ext cx="3260176" cy="393679"/>
      </dsp:txXfrm>
    </dsp:sp>
    <dsp:sp modelId="{52F78670-44B0-43CB-9140-AD5B87A3C22C}">
      <dsp:nvSpPr>
        <dsp:cNvPr id="0" name=""/>
        <dsp:cNvSpPr/>
      </dsp:nvSpPr>
      <dsp:spPr>
        <a:xfrm>
          <a:off x="45733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Native Windows Support</a:t>
          </a:r>
        </a:p>
        <a:p>
          <a:pPr marL="171450" lvl="1" indent="-171450" algn="l" defTabSz="755650">
            <a:lnSpc>
              <a:spcPct val="90000"/>
            </a:lnSpc>
            <a:spcBef>
              <a:spcPct val="0"/>
            </a:spcBef>
            <a:spcAft>
              <a:spcPct val="15000"/>
            </a:spcAft>
            <a:buChar char="•"/>
          </a:pPr>
          <a:r>
            <a:rPr lang="en-US" sz="1700" kern="1200" dirty="0"/>
            <a:t>Large repository of code &amp; research papers</a:t>
          </a:r>
        </a:p>
        <a:p>
          <a:pPr marL="171450" lvl="1" indent="-171450" algn="l" defTabSz="755650">
            <a:lnSpc>
              <a:spcPct val="90000"/>
            </a:lnSpc>
            <a:spcBef>
              <a:spcPct val="0"/>
            </a:spcBef>
            <a:spcAft>
              <a:spcPct val="15000"/>
            </a:spcAft>
            <a:buChar char="•"/>
          </a:pPr>
          <a:r>
            <a:rPr lang="en-US" sz="1700" kern="1200" dirty="0"/>
            <a:t>C++ Based w/ Python Wrapper</a:t>
          </a:r>
        </a:p>
        <a:p>
          <a:pPr marL="171450" lvl="1" indent="-171450" algn="l" defTabSz="755650">
            <a:lnSpc>
              <a:spcPct val="90000"/>
            </a:lnSpc>
            <a:spcBef>
              <a:spcPct val="0"/>
            </a:spcBef>
            <a:spcAft>
              <a:spcPct val="15000"/>
            </a:spcAft>
            <a:buChar char="•"/>
          </a:pPr>
          <a:r>
            <a:rPr lang="en-US" sz="1700" kern="1200" dirty="0"/>
            <a:t>Difficult to setup &amp; use</a:t>
          </a:r>
        </a:p>
      </dsp:txBody>
      <dsp:txXfrm>
        <a:off x="457335" y="719596"/>
        <a:ext cx="1960941" cy="3260176"/>
      </dsp:txXfrm>
    </dsp:sp>
    <dsp:sp modelId="{FBD6C6BC-80B0-4BD9-958A-D8E93E17AB45}">
      <dsp:nvSpPr>
        <dsp:cNvPr id="0" name=""/>
        <dsp:cNvSpPr/>
      </dsp:nvSpPr>
      <dsp:spPr>
        <a:xfrm>
          <a:off x="63656" y="199939"/>
          <a:ext cx="787358" cy="787358"/>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1508234"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 </a:t>
          </a:r>
          <a:r>
            <a:rPr lang="en-US" sz="2800" kern="1200" dirty="0" err="1"/>
            <a:t>TensorFlow</a:t>
          </a:r>
          <a:endParaRPr lang="en-US" sz="2800" kern="1200" dirty="0"/>
        </a:p>
      </dsp:txBody>
      <dsp:txXfrm>
        <a:off x="1508234" y="2152845"/>
        <a:ext cx="3260176" cy="393679"/>
      </dsp:txXfrm>
    </dsp:sp>
    <dsp:sp modelId="{251E65A8-567E-423A-B6C5-676EC3BFDAE0}">
      <dsp:nvSpPr>
        <dsp:cNvPr id="0" name=""/>
        <dsp:cNvSpPr/>
      </dsp:nvSpPr>
      <dsp:spPr>
        <a:xfrm>
          <a:off x="3335162"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Rapidly growing in popularity</a:t>
          </a:r>
        </a:p>
        <a:p>
          <a:pPr marL="171450" lvl="1" indent="-171450" algn="l" defTabSz="755650">
            <a:lnSpc>
              <a:spcPct val="90000"/>
            </a:lnSpc>
            <a:spcBef>
              <a:spcPct val="0"/>
            </a:spcBef>
            <a:spcAft>
              <a:spcPct val="15000"/>
            </a:spcAft>
            <a:buChar char="•"/>
          </a:pPr>
          <a:r>
            <a:rPr lang="en-US" sz="1700" kern="1200" dirty="0"/>
            <a:t>C++ &amp; Python</a:t>
          </a:r>
        </a:p>
        <a:p>
          <a:pPr marL="171450" lvl="1" indent="-171450" algn="l" defTabSz="755650">
            <a:lnSpc>
              <a:spcPct val="90000"/>
            </a:lnSpc>
            <a:spcBef>
              <a:spcPct val="0"/>
            </a:spcBef>
            <a:spcAft>
              <a:spcPct val="15000"/>
            </a:spcAft>
            <a:buChar char="•"/>
          </a:pPr>
          <a:r>
            <a:rPr lang="en-US" sz="1700" kern="1200" dirty="0"/>
            <a:t>Easy to use</a:t>
          </a:r>
        </a:p>
        <a:p>
          <a:pPr marL="171450" lvl="1" indent="-171450" algn="l" defTabSz="755650">
            <a:lnSpc>
              <a:spcPct val="90000"/>
            </a:lnSpc>
            <a:spcBef>
              <a:spcPct val="0"/>
            </a:spcBef>
            <a:spcAft>
              <a:spcPct val="15000"/>
            </a:spcAft>
            <a:buChar char="•"/>
          </a:pPr>
          <a:r>
            <a:rPr lang="en-US" sz="1700" kern="1200" dirty="0"/>
            <a:t>No native Windows support</a:t>
          </a:r>
        </a:p>
        <a:p>
          <a:pPr marL="171450" lvl="1" indent="-171450" algn="l" defTabSz="755650">
            <a:lnSpc>
              <a:spcPct val="90000"/>
            </a:lnSpc>
            <a:spcBef>
              <a:spcPct val="0"/>
            </a:spcBef>
            <a:spcAft>
              <a:spcPct val="15000"/>
            </a:spcAft>
            <a:buChar char="•"/>
          </a:pPr>
          <a:r>
            <a:rPr lang="en-US" sz="1700" kern="1200" dirty="0"/>
            <a:t>No GPU support on Windows</a:t>
          </a:r>
        </a:p>
      </dsp:txBody>
      <dsp:txXfrm>
        <a:off x="3335162" y="719596"/>
        <a:ext cx="1960941" cy="3260176"/>
      </dsp:txXfrm>
    </dsp:sp>
    <dsp:sp modelId="{645418C5-5D32-487C-840D-2B95AB6FC6C5}">
      <dsp:nvSpPr>
        <dsp:cNvPr id="0" name=""/>
        <dsp:cNvSpPr/>
      </dsp:nvSpPr>
      <dsp:spPr>
        <a:xfrm>
          <a:off x="2941482" y="199939"/>
          <a:ext cx="787358" cy="78735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65D9DA13-8FA0-480B-8543-37453296ABB1}">
      <dsp:nvSpPr>
        <dsp:cNvPr id="0" name=""/>
        <dsp:cNvSpPr/>
      </dsp:nvSpPr>
      <dsp:spPr>
        <a:xfrm rot="16200000">
          <a:off x="4386061"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Torch</a:t>
          </a:r>
        </a:p>
      </dsp:txBody>
      <dsp:txXfrm>
        <a:off x="4386061" y="2152845"/>
        <a:ext cx="3260176" cy="393679"/>
      </dsp:txXfrm>
    </dsp:sp>
    <dsp:sp modelId="{2934AC7E-BD7E-459D-A0E0-E6F3DD4255AA}">
      <dsp:nvSpPr>
        <dsp:cNvPr id="0" name=""/>
        <dsp:cNvSpPr/>
      </dsp:nvSpPr>
      <dsp:spPr>
        <a:xfrm>
          <a:off x="6212988"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MATLAB/Lua</a:t>
          </a:r>
        </a:p>
        <a:p>
          <a:pPr marL="171450" lvl="1" indent="-171450" algn="l" defTabSz="755650">
            <a:lnSpc>
              <a:spcPct val="90000"/>
            </a:lnSpc>
            <a:spcBef>
              <a:spcPct val="0"/>
            </a:spcBef>
            <a:spcAft>
              <a:spcPct val="15000"/>
            </a:spcAft>
            <a:buChar char="•"/>
          </a:pPr>
          <a:r>
            <a:rPr lang="en-US" sz="1700" kern="1200" dirty="0"/>
            <a:t>No native Windows support</a:t>
          </a:r>
        </a:p>
      </dsp:txBody>
      <dsp:txXfrm>
        <a:off x="6212988" y="719596"/>
        <a:ext cx="1960941" cy="3260176"/>
      </dsp:txXfrm>
    </dsp:sp>
    <dsp:sp modelId="{2B15F42B-8E4B-4BB7-B8F7-0C8E7A2484C2}">
      <dsp:nvSpPr>
        <dsp:cNvPr id="0" name=""/>
        <dsp:cNvSpPr/>
      </dsp:nvSpPr>
      <dsp:spPr>
        <a:xfrm>
          <a:off x="5819309" y="199939"/>
          <a:ext cx="787358" cy="78735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11EF68CE-BD17-4448-BFAE-C95182A46579}">
      <dsp:nvSpPr>
        <dsp:cNvPr id="0" name=""/>
        <dsp:cNvSpPr/>
      </dsp:nvSpPr>
      <dsp:spPr>
        <a:xfrm rot="16200000">
          <a:off x="7263887"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err="1"/>
            <a:t>Theano</a:t>
          </a:r>
          <a:endParaRPr lang="en-US" sz="2800" kern="1200" dirty="0"/>
        </a:p>
      </dsp:txBody>
      <dsp:txXfrm>
        <a:off x="7263887" y="2152845"/>
        <a:ext cx="3260176" cy="393679"/>
      </dsp:txXfrm>
    </dsp:sp>
    <dsp:sp modelId="{31CE11B1-731F-4FCE-8541-6A9D26809038}">
      <dsp:nvSpPr>
        <dsp:cNvPr id="0" name=""/>
        <dsp:cNvSpPr/>
      </dsp:nvSpPr>
      <dsp:spPr>
        <a:xfrm>
          <a:off x="909081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Python</a:t>
          </a:r>
        </a:p>
        <a:p>
          <a:pPr marL="171450" lvl="1" indent="-171450" algn="l" defTabSz="755650">
            <a:lnSpc>
              <a:spcPct val="90000"/>
            </a:lnSpc>
            <a:spcBef>
              <a:spcPct val="0"/>
            </a:spcBef>
            <a:spcAft>
              <a:spcPct val="15000"/>
            </a:spcAft>
            <a:buChar char="•"/>
          </a:pPr>
          <a:r>
            <a:rPr lang="en-US" sz="1700" kern="1200" dirty="0"/>
            <a:t>Windows support</a:t>
          </a:r>
        </a:p>
        <a:p>
          <a:pPr marL="171450" lvl="1" indent="-171450" algn="l" defTabSz="755650">
            <a:lnSpc>
              <a:spcPct val="90000"/>
            </a:lnSpc>
            <a:spcBef>
              <a:spcPct val="0"/>
            </a:spcBef>
            <a:spcAft>
              <a:spcPct val="15000"/>
            </a:spcAft>
            <a:buChar char="•"/>
          </a:pPr>
          <a:r>
            <a:rPr lang="en-US" sz="1700" kern="1200" dirty="0"/>
            <a:t>Relatively slow</a:t>
          </a:r>
        </a:p>
      </dsp:txBody>
      <dsp:txXfrm>
        <a:off x="9090815" y="719596"/>
        <a:ext cx="1960941" cy="3260176"/>
      </dsp:txXfrm>
    </dsp:sp>
    <dsp:sp modelId="{AF451EAF-FE16-4677-9779-A90615ECF086}">
      <dsp:nvSpPr>
        <dsp:cNvPr id="0" name=""/>
        <dsp:cNvSpPr/>
      </dsp:nvSpPr>
      <dsp:spPr>
        <a:xfrm>
          <a:off x="8697136" y="199939"/>
          <a:ext cx="787358" cy="787358"/>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Native Windows Support</a:t>
          </a:r>
        </a:p>
        <a:p>
          <a:pPr marL="285750" lvl="1" indent="-285750" algn="l" defTabSz="1333500">
            <a:lnSpc>
              <a:spcPct val="90000"/>
            </a:lnSpc>
            <a:spcBef>
              <a:spcPct val="0"/>
            </a:spcBef>
            <a:spcAft>
              <a:spcPct val="15000"/>
            </a:spcAft>
            <a:buChar char="•"/>
          </a:pPr>
          <a:r>
            <a:rPr lang="en-US" sz="3000" kern="1200" dirty="0"/>
            <a:t>Large repository of code &amp; research papers</a:t>
          </a:r>
        </a:p>
        <a:p>
          <a:pPr marL="285750" lvl="1" indent="-285750" algn="l" defTabSz="1333500">
            <a:lnSpc>
              <a:spcPct val="90000"/>
            </a:lnSpc>
            <a:spcBef>
              <a:spcPct val="0"/>
            </a:spcBef>
            <a:spcAft>
              <a:spcPct val="15000"/>
            </a:spcAft>
            <a:buChar char="•"/>
          </a:pPr>
          <a:r>
            <a:rPr lang="en-US" sz="3000" kern="1200" dirty="0"/>
            <a:t>C++ Based w/ Python Wrapper</a:t>
          </a:r>
        </a:p>
        <a:p>
          <a:pPr marL="285750" lvl="1" indent="-285750" algn="l" defTabSz="1333500">
            <a:lnSpc>
              <a:spcPct val="90000"/>
            </a:lnSpc>
            <a:spcBef>
              <a:spcPct val="0"/>
            </a:spcBef>
            <a:spcAft>
              <a:spcPct val="15000"/>
            </a:spcAft>
            <a:buChar char="•"/>
          </a:pPr>
          <a:r>
            <a:rPr lang="en-US" sz="3000" kern="1200"/>
            <a:t>Fit for purpose</a:t>
          </a:r>
          <a:endParaRPr lang="en-US" sz="3000" kern="1200" dirty="0"/>
        </a:p>
        <a:p>
          <a:pPr marL="285750" lvl="1" indent="-285750" algn="l" defTabSz="1333500">
            <a:lnSpc>
              <a:spcPct val="90000"/>
            </a:lnSpc>
            <a:spcBef>
              <a:spcPct val="0"/>
            </a:spcBef>
            <a:spcAft>
              <a:spcPct val="15000"/>
            </a:spcAft>
            <a:buChar char="•"/>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sRFM5IEqR2w&amp;t=27s"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 Filter – Gaussian blur</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3083" y="1788501"/>
            <a:ext cx="8246735" cy="4638789"/>
          </a:xfrm>
        </p:spPr>
      </p:pic>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781655" cy="4206240"/>
          </a:xfrm>
        </p:spPr>
        <p:txBody>
          <a:bodyPr/>
          <a:lstStyle/>
          <a:p>
            <a:pPr marL="0" indent="0">
              <a:buNone/>
            </a:pPr>
            <a:r>
              <a:rPr lang="en-US" dirty="0"/>
              <a:t>Step 1: From Sobel output, which has multi-pixel edges, find the 1 pixel edges</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00325"/>
            <a:ext cx="5635036" cy="3169708"/>
          </a:xfrm>
          <a:prstGeom prst="rect">
            <a:avLst/>
          </a:prstGeom>
        </p:spPr>
      </p:pic>
      <p:sp>
        <p:nvSpPr>
          <p:cNvPr id="10" name="TextBox 9"/>
          <p:cNvSpPr txBox="1"/>
          <p:nvPr/>
        </p:nvSpPr>
        <p:spPr>
          <a:xfrm>
            <a:off x="7031567" y="2600325"/>
            <a:ext cx="4025900" cy="2031325"/>
          </a:xfrm>
          <a:prstGeom prst="rect">
            <a:avLst/>
          </a:prstGeom>
          <a:noFill/>
        </p:spPr>
        <p:txBody>
          <a:bodyPr wrap="square" rtlCol="0">
            <a:spAutoFit/>
          </a:bodyPr>
          <a:lstStyle/>
          <a:p>
            <a:r>
              <a:rPr lang="en-US" dirty="0"/>
              <a:t>From the angle produced by Sobel, its able to deduce the direction of the edge</a:t>
            </a:r>
          </a:p>
          <a:p>
            <a:endParaRPr lang="en-US" dirty="0"/>
          </a:p>
          <a:p>
            <a:r>
              <a:rPr lang="en-US" dirty="0"/>
              <a:t>It compares multiple potential 1-pixel edges, and sees which of them has the highest Sobel output (the local maximum).</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maximums, however some are much stronger than others. The goal is to </a:t>
            </a:r>
            <a:r>
              <a:rPr lang="en-US" dirty="0"/>
              <a:t>only</a:t>
            </a:r>
            <a:r>
              <a:rPr lang="en-US" dirty="0"/>
              <a:t> keep the dominant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a:t>
            </a:r>
            <a:r>
              <a:rPr lang="en-US" dirty="0"/>
              <a:t>Hysteresis Thresholding</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a:t>
            </a:r>
            <a:r>
              <a:rPr lang="en-US" dirty="0"/>
              <a:t>below lower threshold is automatically excluded</a:t>
            </a:r>
          </a:p>
          <a:p>
            <a:endParaRPr lang="en-US" dirty="0"/>
          </a:p>
          <a:p>
            <a:r>
              <a:rPr lang="en-US" dirty="0"/>
              <a:t>Any edge with Sobel output </a:t>
            </a:r>
            <a:r>
              <a:rPr lang="en-US" dirty="0"/>
              <a:t>between the thresholds that touches an edge in the upper threshold is included</a:t>
            </a:r>
          </a:p>
          <a:p>
            <a:endParaRPr lang="en-US" dirty="0"/>
          </a:p>
          <a:p>
            <a:r>
              <a:rPr lang="en-US" dirty="0"/>
              <a:t>Any edge with Sobel output below upper threshold that does not touch an edge in the upper threshold is excluded</a:t>
            </a:r>
            <a:endParaRPr lang="en-US" dirty="0"/>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a:t>
            </a:r>
            <a:r>
              <a:rPr lang="en-US" dirty="0"/>
              <a:t>Hysteresis Thresholds, we can control for which edges to include</a:t>
            </a:r>
            <a:endParaRPr lang="en-US" dirty="0"/>
          </a:p>
        </p:txBody>
      </p:sp>
      <p:sp>
        <p:nvSpPr>
          <p:cNvPr id="2" name="Title 1"/>
          <p:cNvSpPr>
            <a:spLocks noGrp="1"/>
          </p:cNvSpPr>
          <p:nvPr>
            <p:ph type="title"/>
          </p:nvPr>
        </p:nvSpPr>
        <p:spPr/>
        <p:txBody>
          <a:bodyPr/>
          <a:lstStyle/>
          <a:p>
            <a:r>
              <a:rPr lang="en-US" dirty="0"/>
              <a:t>Sobel and Canny edge detection</a:t>
            </a: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3" name="Content Placeholder 2"/>
          <p:cNvSpPr>
            <a:spLocks noGrp="1"/>
          </p:cNvSpPr>
          <p:nvPr>
            <p:ph sz="half" idx="1"/>
          </p:nvPr>
        </p:nvSpPr>
        <p:spPr>
          <a:xfrm>
            <a:off x="1205344" y="2011680"/>
            <a:ext cx="4754880" cy="4411174"/>
          </a:xfrm>
        </p:spPr>
        <p:txBody>
          <a:bodyPr/>
          <a:lstStyle/>
          <a:p>
            <a:r>
              <a:rPr lang="en-US" dirty="0"/>
              <a:t>Step 1: Train Object Detection RNN layers</a:t>
            </a:r>
          </a:p>
          <a:p>
            <a:r>
              <a:rPr lang="en-US" dirty="0"/>
              <a:t>Step 2: Train Object Classification RNN layers</a:t>
            </a:r>
          </a:p>
          <a:p>
            <a:r>
              <a:rPr lang="en-US" dirty="0"/>
              <a:t>Step 3: Evaluate Accuracy of Object Detection &amp; Classification</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6192396"/>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7556" y="25690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75053975"/>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a:t>
            </a:r>
          </a:p>
          <a:p>
            <a:pPr lvl="1"/>
            <a:r>
              <a:rPr lang="en-US" dirty="0">
                <a:hlinkClick r:id="rId6"/>
              </a:rPr>
              <a:t>https://www.youtube.com/watch?v=sRFM5IEqR2w&amp;t=27s</a:t>
            </a:r>
            <a:endParaRPr lang="en-US" dirty="0"/>
          </a:p>
          <a:p>
            <a:pPr lvl="1"/>
            <a:r>
              <a:rPr lang="en-US" dirty="0">
                <a:hlinkClick r:id="rId7"/>
              </a:rPr>
              <a:t>https://www.youtube.com/watch?v=uihBwtPIBxM&amp;t=361s</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866</TotalTime>
  <Words>1529</Words>
  <Application>Microsoft Office PowerPoint</Application>
  <PresentationFormat>Widescreen</PresentationFormat>
  <Paragraphs>245</Paragraphs>
  <Slides>32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Corbel</vt:lpstr>
      <vt:lpstr>Wingdings</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Blur Filter – Gaussian blur</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Tool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41</cp:revision>
  <dcterms:created xsi:type="dcterms:W3CDTF">2016-11-26T23:58:17Z</dcterms:created>
  <dcterms:modified xsi:type="dcterms:W3CDTF">2016-11-30T00:59:54Z</dcterms:modified>
</cp:coreProperties>
</file>